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4C5C5-E837-46EC-81B8-D39F5C1C38AC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338F9-6049-4914-9669-510645D6CA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Справки по телефону (4095)32-36-562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338F9-6049-4914-9669-510645D6CA0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F261-3DBA-45B2-B2EC-066333A35291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D906-6046-48C5-82DA-A5672B2A5E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Компания "GOLDEN WINGS"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5500702"/>
            <a:ext cx="6400800" cy="1042998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Заказ самолета в любую точку мира!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3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785926"/>
            <a:ext cx="3571893" cy="35718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357826"/>
            <a:ext cx="8229600" cy="1143000"/>
          </a:xfrm>
        </p:spPr>
        <p:txBody>
          <a:bodyPr>
            <a:normAutofit/>
          </a:bodyPr>
          <a:lstStyle/>
          <a:p>
            <a:r>
              <a:rPr lang="ru-RU" sz="1200" dirty="0"/>
              <a:t>Наша задача - обеспечить выполнение рейса в любой пункт мира по желанию Клиента в течение двух-трёх часов после заказа самолета. К Вашим услугам - парк самолетов деловой авиации как западного, так и отечественного производства. Мы обеспечиваем пассажира полным комплексом услуг с учётом его индивидуальных пожеланий как на земле, так и во время полёта.</a:t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6" name="Content Placeholder 5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428604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3571900" cy="3225800"/>
          </a:xfrm>
        </p:spPr>
        <p:txBody>
          <a:bodyPr>
            <a:normAutofit/>
          </a:bodyPr>
          <a:lstStyle/>
          <a:p>
            <a:r>
              <a:rPr lang="ru-RU" sz="1400" dirty="0"/>
              <a:t>Компания уделяет огромное внимание обслуживанию пассажиров категории VIP. Перевозки VIP-пассажиров выполняются высокопрофессиональными экипажами на самолётах деловой авиации, отвечающих всем требованиям безопасности полета. Если Вы цените свое время и комфорт - VIP-чартер - это для Вас. Заказав билет у нас, Вы сэкономите время и  деньги. Качество, надёжность, скорость и комфорт по разумным ценам - вот слагаемые Вашего и нашего успеха!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4" name="Content Placeholder 3" descr="1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1428750" cy="2533650"/>
          </a:xfrm>
        </p:spPr>
      </p:pic>
      <p:pic>
        <p:nvPicPr>
          <p:cNvPr id="5" name="Picture 4" descr="1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642918"/>
            <a:ext cx="1428750" cy="1143000"/>
          </a:xfrm>
          <a:prstGeom prst="rect">
            <a:avLst/>
          </a:prstGeom>
        </p:spPr>
      </p:pic>
      <p:pic>
        <p:nvPicPr>
          <p:cNvPr id="6" name="Picture 5" descr="2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2500306"/>
            <a:ext cx="1428750" cy="1790700"/>
          </a:xfrm>
          <a:prstGeom prst="rect">
            <a:avLst/>
          </a:prstGeom>
        </p:spPr>
      </p:pic>
      <p:pic>
        <p:nvPicPr>
          <p:cNvPr id="7" name="Picture 6" descr="1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4786322"/>
            <a:ext cx="1428750" cy="1257300"/>
          </a:xfrm>
          <a:prstGeom prst="rect">
            <a:avLst/>
          </a:prstGeom>
        </p:spPr>
      </p:pic>
      <p:pic>
        <p:nvPicPr>
          <p:cNvPr id="8" name="Picture 7" descr="16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6182" y="4500570"/>
            <a:ext cx="14287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3500430" cy="654032"/>
          </a:xfrm>
        </p:spPr>
        <p:txBody>
          <a:bodyPr>
            <a:normAutofit fontScale="90000"/>
          </a:bodyPr>
          <a:lstStyle/>
          <a:p>
            <a:pPr lvl="0"/>
            <a:r>
              <a:rPr lang="ru-RU" sz="1800" dirty="0"/>
              <a:t>Полный комплекс услуг в сфере деловой авиации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" name="Content Placeholder 4" descr="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3040" y="785794"/>
            <a:ext cx="4344203" cy="3214710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429124" y="357166"/>
            <a:ext cx="3786214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dirty="0"/>
              <a:t>Отличный сервис за умеренные цены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071546"/>
            <a:ext cx="3057528" cy="296585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85720" y="4143380"/>
            <a:ext cx="350043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dirty="0"/>
              <a:t>Заказ самолета за 2-3 часа до вылета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500570"/>
            <a:ext cx="2700334" cy="2025251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714876" y="4143380"/>
            <a:ext cx="350043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sz="4800" dirty="0" smtClean="0"/>
              <a:t>VIP-чартер</a:t>
            </a:r>
            <a:endParaRPr lang="ru-RU" sz="48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2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4643446"/>
            <a:ext cx="3400436" cy="18192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нами выгодно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29576" cy="405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94"/>
                <a:gridCol w="1957394"/>
                <a:gridCol w="1957394"/>
                <a:gridCol w="1957394"/>
              </a:tblGrid>
              <a:tr h="370840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Рейс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Тариф, руб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Взрослый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Детский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Пенсионный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С.Пб – Москва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895 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1 790,50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С.Пб – 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Краснодар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2 685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1 342,50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2 550,75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Москва – 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Сан-Франциско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9 701,80 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4 850,90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9 022,67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Москва – 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Флорида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11 635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5 817,50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10 704,20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С.Пб – 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Акапулько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14 320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7 160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13 604,20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Киев – 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Стамбул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384,40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692,20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929,02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Москва – Одеса – 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Майами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12 530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6 265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11 840,85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 descr="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0"/>
            <a:ext cx="1625600" cy="120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254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Компания "GOLDEN WINGS" </vt:lpstr>
      <vt:lpstr>Наша задача - обеспечить выполнение рейса в любой пункт мира по желанию Клиента в течение двух-трёх часов после заказа самолета. К Вашим услугам - парк самолетов деловой авиации как западного, так и отечественного производства. Мы обеспечиваем пассажира полным комплексом услуг с учётом его индивидуальных пожеланий как на земле, так и во время полёта. </vt:lpstr>
      <vt:lpstr>Компания уделяет огромное внимание обслуживанию пассажиров категории VIP. Перевозки VIP-пассажиров выполняются высокопрофессиональными экипажами на самолётах деловой авиации, отвечающих всем требованиям безопасности полета. Если Вы цените свое время и комфорт - VIP-чартер - это для Вас. Заказав билет у нас, Вы сэкономите время и  деньги. Качество, надёжность, скорость и комфорт по разумным ценам - вот слагаемые Вашего и нашего успеха! </vt:lpstr>
      <vt:lpstr>Полный комплекс услуг в сфере деловой авиации </vt:lpstr>
      <vt:lpstr>С нами выгодно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Компания "GOLDEN WINGS"</dc:title>
  <dc:creator>Hasmik</dc:creator>
  <cp:lastModifiedBy>Hasmik</cp:lastModifiedBy>
  <cp:revision>3</cp:revision>
  <dcterms:created xsi:type="dcterms:W3CDTF">2011-10-28T18:12:15Z</dcterms:created>
  <dcterms:modified xsi:type="dcterms:W3CDTF">2011-10-28T18:36:50Z</dcterms:modified>
</cp:coreProperties>
</file>